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60"/>
  </p:normalViewPr>
  <p:slideViewPr>
    <p:cSldViewPr snapToGrid="0">
      <p:cViewPr varScale="1">
        <p:scale>
          <a:sx n="82" d="100"/>
          <a:sy n="82" d="100"/>
        </p:scale>
        <p:origin x="4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097785-4B3A-A952-0212-8B69E4099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D51A1D4-B015-17DD-BB2C-639A33214C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9F1369A-4CF1-E4A1-D4B5-351382FBE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299D-6F54-4091-918B-E3F1DCC53358}" type="datetimeFigureOut">
              <a:rPr lang="pl-PL" smtClean="0"/>
              <a:t>28.04.2025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5A6915B-20F6-2C09-DC6D-EAD1CC965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9C4DB6-DA4A-6A1D-F04F-AB33DEAB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F01-74D8-4B14-96A3-2FF4EEE8B6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546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65A692-D1DD-BF77-B17E-AD5373249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55550E-F742-E4AB-813E-A7F6A5110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145375D-7887-0854-240E-CA98BE643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299D-6F54-4091-918B-E3F1DCC53358}" type="datetimeFigureOut">
              <a:rPr lang="pl-PL" smtClean="0"/>
              <a:t>28.04.2025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DEEA03-BFA5-BB0E-AC1D-5DA5286F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2C52565-AAB2-57EA-47CF-C680E756A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F01-74D8-4B14-96A3-2FF4EEE8B6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973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B973FA-1F81-DF87-6051-DC02D4D3B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1AA54BB-2ED8-7642-773E-C86A623C3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CE9507-CBFD-134F-A4C2-5D32A663D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299D-6F54-4091-918B-E3F1DCC53358}" type="datetimeFigureOut">
              <a:rPr lang="pl-PL" smtClean="0"/>
              <a:t>28.04.2025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A0796DA-9A43-1D04-D02A-1D813F6A8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307B23A-8515-DD4C-5C40-1A610AFD9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F01-74D8-4B14-96A3-2FF4EEE8B6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8597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08D2B0-5AF4-4F2B-53CD-A2EE6B0A3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177A470-3A45-51EE-B1B3-248EC5A95F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62982B5-D415-9A77-848D-C18B908C07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7DD9EB2-65C0-9507-AF9F-212798DC7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299D-6F54-4091-918B-E3F1DCC53358}" type="datetimeFigureOut">
              <a:rPr lang="pl-PL" smtClean="0"/>
              <a:t>28.04.2025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E58D7EA-CEC8-4E0B-36A6-5875B25D4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7D05B68-A01A-1174-CAE3-634B93C0C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F01-74D8-4B14-96A3-2FF4EEE8B6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311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24391A-AF29-EAFD-AD21-541DD18E4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918B58C-B80D-BE84-1E0E-7420BFCB88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C0F8242-8094-A02B-A08B-57EA7E982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2F6D4B5-4125-3208-1B18-07C6CC57E0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17F1893-55F9-8258-7B01-C39364652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E4E76088-9A61-237E-308C-5578CB2CA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299D-6F54-4091-918B-E3F1DCC53358}" type="datetimeFigureOut">
              <a:rPr lang="pl-PL" smtClean="0"/>
              <a:t>28.04.2025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732AAA2B-8531-F13D-C028-86C30FAA2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80FD63F-3F40-4FD0-3DF0-CB0E2EFC2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F01-74D8-4B14-96A3-2FF4EEE8B6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5384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40502E-C69C-9119-36B9-D308DA7CC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80194BF-DC2B-82E4-7548-45FF2CB29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299D-6F54-4091-918B-E3F1DCC53358}" type="datetimeFigureOut">
              <a:rPr lang="pl-PL" smtClean="0"/>
              <a:t>28.04.2025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93BD250-E251-99D5-57D7-6F02BEEB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76CDA85-A987-6CE2-9C8B-3505DEECC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F01-74D8-4B14-96A3-2FF4EEE8B6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3472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86BE9F2-090E-616F-9533-A4CFDBB4D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299D-6F54-4091-918B-E3F1DCC53358}" type="datetimeFigureOut">
              <a:rPr lang="pl-PL" smtClean="0"/>
              <a:t>28.04.2025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EF38203-2568-24BE-F5E0-6643328CA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851174A-9EC6-D831-74D3-11DF14D8F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F01-74D8-4B14-96A3-2FF4EEE8B6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755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9A8B5C-456C-4E69-E946-E61784C73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683F8D-AA43-D5A8-E8EF-FE0A6ADB6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4264CF0-EB52-B836-EB93-A04C49D47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083E2EB-DDDA-628B-4B64-694490907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299D-6F54-4091-918B-E3F1DCC53358}" type="datetimeFigureOut">
              <a:rPr lang="pl-PL" smtClean="0"/>
              <a:t>28.04.2025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5995FB-40CC-6F64-3E61-A164B0F86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436B6F0-DF40-BA4C-FC1C-D9809BC10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F01-74D8-4B14-96A3-2FF4EEE8B6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653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757593-EDBF-18A1-F98B-2A655FCC3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201C85C-2DE5-4317-E3A8-DC129BA82A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E571EF3-C14A-5AC2-6010-E2C4C28CA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50FCE75-96FF-2BD6-089D-FCBF54C1F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299D-6F54-4091-918B-E3F1DCC53358}" type="datetimeFigureOut">
              <a:rPr lang="pl-PL" smtClean="0"/>
              <a:t>28.04.2025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CE6FBE8-7D6C-43D4-C23E-6717762A9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EF728F3-7A70-6E93-D7FD-9DCBF019F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F01-74D8-4B14-96A3-2FF4EEE8B6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3875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B3681D-C625-48ED-2716-40B167E0F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E6FBD6A-C8DF-2ACF-CEF4-B27A486DA6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52D90FD-2F4A-137E-DE9D-B003BE74A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299D-6F54-4091-918B-E3F1DCC53358}" type="datetimeFigureOut">
              <a:rPr lang="pl-PL" smtClean="0"/>
              <a:t>28.04.2025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6CAFE1-B52E-A829-5CCC-52E9EAC4D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4E3DEBE-8A85-133E-6894-F2FF0A94E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F01-74D8-4B14-96A3-2FF4EEE8B6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5892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09552293-3358-517C-64B6-8B33ECF31F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8E5F772-B860-C9D3-A390-42439F188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9F5E14D-6B8E-01FF-BE79-21F656503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299D-6F54-4091-918B-E3F1DCC53358}" type="datetimeFigureOut">
              <a:rPr lang="pl-PL" smtClean="0"/>
              <a:t>28.04.2025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D732CA-8B7F-992D-6F7B-7B7BA7E0E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8B70839-BC49-AD92-649A-3A1C8EAE4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9F01-74D8-4B14-96A3-2FF4EEE8B6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2474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CBD517E7-871C-9F46-1E38-5B57847DC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A398490-2ABD-490B-883F-A3906473D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D642D63-FFFA-6F58-200B-5603C2BA8E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18299D-6F54-4091-918B-E3F1DCC53358}" type="datetimeFigureOut">
              <a:rPr lang="pl-PL" smtClean="0"/>
              <a:t>28.04.2025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7D36D84-A787-7DE6-61FC-CBC06ADCDF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CB90A80-E59E-927A-31F8-35EE023AF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F59F01-74D8-4B14-96A3-2FF4EEE8B61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793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E4F3CB-3361-A827-EF8F-2598C98DD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9775"/>
            <a:ext cx="9144000" cy="1440000"/>
          </a:xfrm>
        </p:spPr>
        <p:txBody>
          <a:bodyPr anchor="ctr"/>
          <a:lstStyle/>
          <a:p>
            <a:r>
              <a:rPr lang="pl-PL" sz="5400" dirty="0"/>
              <a:t>Poster</a:t>
            </a:r>
            <a:r>
              <a:rPr lang="en-US" sz="5400" dirty="0"/>
              <a:t>  Title</a:t>
            </a:r>
            <a:endParaRPr lang="pl-PL" sz="54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C0A2A34-B3D7-CD8D-F3CF-4D2CE699D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95426"/>
            <a:ext cx="9144000" cy="1440000"/>
          </a:xfrm>
        </p:spPr>
        <p:txBody>
          <a:bodyPr anchor="ctr"/>
          <a:lstStyle/>
          <a:p>
            <a:r>
              <a:rPr lang="en-US" noProof="0" dirty="0"/>
              <a:t>Authors Name/s 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7FB3E3EE-F368-1D13-6193-3C770FA3F888}"/>
              </a:ext>
            </a:extLst>
          </p:cNvPr>
          <p:cNvSpPr txBox="1">
            <a:spLocks/>
          </p:cNvSpPr>
          <p:nvPr/>
        </p:nvSpPr>
        <p:spPr>
          <a:xfrm>
            <a:off x="398584" y="3575805"/>
            <a:ext cx="11383107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Affiliations: dept. name, name of organization, acronyms acceptable, City, Country</a:t>
            </a:r>
            <a:endParaRPr lang="pl-PL" dirty="0"/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AAA53653-582E-13A3-CB40-BF87C67D456B}"/>
              </a:ext>
            </a:extLst>
          </p:cNvPr>
          <p:cNvSpPr txBox="1">
            <a:spLocks/>
          </p:cNvSpPr>
          <p:nvPr/>
        </p:nvSpPr>
        <p:spPr>
          <a:xfrm>
            <a:off x="87085" y="5695607"/>
            <a:ext cx="11988000" cy="108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noProof="0" dirty="0"/>
              <a:t>Acknowledgment: </a:t>
            </a:r>
          </a:p>
        </p:txBody>
      </p:sp>
    </p:spTree>
    <p:extLst>
      <p:ext uri="{BB962C8B-B14F-4D97-AF65-F5344CB8AC3E}">
        <p14:creationId xmlns:p14="http://schemas.microsoft.com/office/powerpoint/2010/main" val="2294060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5390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29184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24</Words>
  <Application>Microsoft Office PowerPoint</Application>
  <PresentationFormat>Panoramiczny</PresentationFormat>
  <Paragraphs>4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Motyw pakietu Office</vt:lpstr>
      <vt:lpstr>Poster  Title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Mazurak Andrzej</dc:creator>
  <cp:lastModifiedBy>Mazurak Andrzej</cp:lastModifiedBy>
  <cp:revision>2</cp:revision>
  <dcterms:created xsi:type="dcterms:W3CDTF">2025-03-31T11:34:43Z</dcterms:created>
  <dcterms:modified xsi:type="dcterms:W3CDTF">2025-04-28T11:07:06Z</dcterms:modified>
</cp:coreProperties>
</file>